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E7FE5-42C8-1AA1-E358-C5320F80D4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87C41-B4D0-D994-5FE3-A544C5607E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4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EB5D1-A757-C3D6-BF1D-8D3463860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6F53D-A392-CE8F-D430-4BE62D6EA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499" y="363606"/>
            <a:ext cx="9001462" cy="1309552"/>
          </a:xfrm>
        </p:spPr>
        <p:txBody>
          <a:bodyPr/>
          <a:lstStyle/>
          <a:p>
            <a:r>
              <a:rPr lang="en-US" sz="8000" dirty="0"/>
              <a:t>Daniel 5:17-28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79107-D914-850F-272A-79B90DE04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01" y="1773237"/>
            <a:ext cx="4358059" cy="4433009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Daniel to Belshazzar around 556 B.C. concerning his vision of a HAND writing on the wall of his palace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408A5-4393-BA0F-B3F2-1DA827D9B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054" y="1773237"/>
            <a:ext cx="3600247" cy="464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8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91B0B-45F3-CC94-08FD-9F24D3F73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163624-2430-DFC0-CB5E-2548ED2A7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155" y="1805251"/>
            <a:ext cx="6531689" cy="48924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C44875-BEC6-7DF7-B339-C2B25E676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957" y="160287"/>
            <a:ext cx="9717932" cy="1644964"/>
          </a:xfrm>
        </p:spPr>
        <p:txBody>
          <a:bodyPr>
            <a:normAutofit/>
          </a:bodyPr>
          <a:lstStyle/>
          <a:p>
            <a:r>
              <a:rPr lang="en-US" dirty="0"/>
              <a:t>“weighed in the balance, and found wanting”</a:t>
            </a:r>
          </a:p>
        </p:txBody>
      </p:sp>
    </p:spTree>
    <p:extLst>
      <p:ext uri="{BB962C8B-B14F-4D97-AF65-F5344CB8AC3E}">
        <p14:creationId xmlns:p14="http://schemas.microsoft.com/office/powerpoint/2010/main" val="167654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96DF-1FB1-A6C1-A00E-6E7EE858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0FECA6-C343-0BC7-12F1-630ED6DE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779" y="1449421"/>
            <a:ext cx="5156516" cy="51625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9C1544-92EE-A197-9F03-DDA7D343D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59324"/>
            <a:ext cx="9001462" cy="1085816"/>
          </a:xfrm>
        </p:spPr>
        <p:txBody>
          <a:bodyPr>
            <a:normAutofit/>
          </a:bodyPr>
          <a:lstStyle/>
          <a:p>
            <a:r>
              <a:rPr lang="en-US" sz="6600" spc="40" dirty="0"/>
              <a:t>False balances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09AE0-AD43-AC18-8AED-672A278E2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1449422"/>
            <a:ext cx="9001462" cy="5162581"/>
          </a:xfrm>
          <a:solidFill>
            <a:schemeClr val="tx1">
              <a:alpha val="62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</a:rPr>
              <a:t>Compare themselves with others!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</a:rPr>
              <a:t>“I’m no worse than he is!”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</a:rPr>
              <a:t>“I’m better than they are!”</a:t>
            </a:r>
          </a:p>
        </p:txBody>
      </p:sp>
    </p:spTree>
    <p:extLst>
      <p:ext uri="{BB962C8B-B14F-4D97-AF65-F5344CB8AC3E}">
        <p14:creationId xmlns:p14="http://schemas.microsoft.com/office/powerpoint/2010/main" val="3407104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12AEA-BE74-B23E-262B-B3E2DB8A0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9047328" cy="1326321"/>
          </a:xfrm>
        </p:spPr>
        <p:txBody>
          <a:bodyPr/>
          <a:lstStyle/>
          <a:p>
            <a:r>
              <a:rPr lang="en-US" sz="7200" dirty="0"/>
              <a:t>NOAH’S TIME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F0BD78-F644-8486-75FC-84C54880A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27F57F-3244-1FA7-092C-05880F0F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585" y="1935278"/>
            <a:ext cx="7140321" cy="45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79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9899-C897-BCE2-925B-690196181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B383-F365-B65B-FEB0-357C4AB30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327118"/>
            <a:ext cx="9047328" cy="1608804"/>
          </a:xfrm>
        </p:spPr>
        <p:txBody>
          <a:bodyPr>
            <a:normAutofit fontScale="90000"/>
          </a:bodyPr>
          <a:lstStyle/>
          <a:p>
            <a:r>
              <a:rPr lang="en-US" sz="7200" dirty="0"/>
              <a:t>SODOM AND GOMORRAH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03A9EE-D155-796E-FD46-BEA6604FA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0E4E2E-731C-9F68-A04E-43DA5BCA32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15389" y="2042809"/>
            <a:ext cx="7971712" cy="448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479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091E6-1E85-5495-249E-66FE594E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14076-2DED-B75F-3420-118CB0E14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9047328" cy="1326321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2 CORINTHIANS 10:12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5EBBC-4BB2-4687-C1A2-C9F99C66D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56816"/>
            <a:ext cx="10353762" cy="3793788"/>
          </a:xfrm>
        </p:spPr>
        <p:txBody>
          <a:bodyPr>
            <a:normAutofit fontScale="92500"/>
          </a:bodyPr>
          <a:lstStyle/>
          <a:p>
            <a:r>
              <a:rPr lang="en-US" sz="4000" dirty="0"/>
              <a:t>"For we dare not class ourselves or compare ourselves with those who commend themselves. But they, measuring themselves by themselves, and comparing themselves among themselves, are not wise."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11DCA1-FF57-FBC2-9AFB-F345543C9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41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BFED1-9DA1-C34E-5BC1-7C8571F4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08538-A9D7-4C4B-4B61-1D2854B8A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779" y="1449421"/>
            <a:ext cx="5156516" cy="51625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839B94-B130-66B1-A981-BF44DB31D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59324"/>
            <a:ext cx="9001462" cy="1085816"/>
          </a:xfrm>
        </p:spPr>
        <p:txBody>
          <a:bodyPr>
            <a:normAutofit/>
          </a:bodyPr>
          <a:lstStyle/>
          <a:p>
            <a:r>
              <a:rPr lang="en-US" sz="6600" spc="40" dirty="0"/>
              <a:t>False balances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E8874-A725-B18E-CF48-A8467E538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1449422"/>
            <a:ext cx="9001462" cy="5162581"/>
          </a:xfrm>
          <a:solidFill>
            <a:schemeClr val="tx1">
              <a:alpha val="62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Their Own Opinion!</a:t>
            </a:r>
          </a:p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“Well, I don’t see anything wrong with this or that!”</a:t>
            </a:r>
          </a:p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“It seems alright to me!”</a:t>
            </a:r>
          </a:p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“I just don’t like it!”</a:t>
            </a:r>
          </a:p>
        </p:txBody>
      </p:sp>
    </p:spTree>
    <p:extLst>
      <p:ext uri="{BB962C8B-B14F-4D97-AF65-F5344CB8AC3E}">
        <p14:creationId xmlns:p14="http://schemas.microsoft.com/office/powerpoint/2010/main" val="3984180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3E9D8-91AB-1A14-8F1B-EEFFCD4D4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857A-DC76-4208-4123-9A19FE86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9047328" cy="1326321"/>
          </a:xfrm>
        </p:spPr>
        <p:txBody>
          <a:bodyPr>
            <a:normAutofit/>
          </a:bodyPr>
          <a:lstStyle/>
          <a:p>
            <a:r>
              <a:rPr lang="en-US" sz="6000" dirty="0"/>
              <a:t>Jeremiah 17:9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D3AE3-C1D3-8B08-EE9A-A39B81A3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055" y="2256816"/>
            <a:ext cx="8781360" cy="3793788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"The heart is more deceitful than all else and is desperately sick; Who can understand it?“</a:t>
            </a:r>
          </a:p>
          <a:p>
            <a:r>
              <a:rPr lang="en-US" sz="4400" dirty="0"/>
              <a:t>We will convince ourselves that we are RIGHT!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C91AE-1FA1-6D0E-C26A-CDB449DB7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54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B4B19-B0AA-622B-67EC-018B07353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1653D7-577A-101F-1328-6E66978C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779" y="1449421"/>
            <a:ext cx="5156516" cy="51625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FA419C-8014-A161-C952-590235EFE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59324"/>
            <a:ext cx="9001462" cy="1085816"/>
          </a:xfrm>
        </p:spPr>
        <p:txBody>
          <a:bodyPr>
            <a:normAutofit/>
          </a:bodyPr>
          <a:lstStyle/>
          <a:p>
            <a:r>
              <a:rPr lang="en-US" sz="6600" spc="40" dirty="0"/>
              <a:t>False balances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3031C0-63C7-C61A-3A1B-5E45497A8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1449422"/>
            <a:ext cx="9001462" cy="5162581"/>
          </a:xfrm>
          <a:solidFill>
            <a:schemeClr val="tx1">
              <a:alpha val="62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What others think! Galatians 1:10</a:t>
            </a:r>
          </a:p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1 Corinthians 1:18-21</a:t>
            </a:r>
          </a:p>
          <a:p>
            <a:pPr>
              <a:lnSpc>
                <a:spcPct val="130000"/>
              </a:lnSpc>
            </a:pPr>
            <a:r>
              <a:rPr lang="en-US" sz="4400" dirty="0">
                <a:solidFill>
                  <a:schemeClr val="bg1"/>
                </a:solidFill>
              </a:rPr>
              <a:t>“will destroy the wisdom of the wise, and bring to nothing the understanding of the prudent." </a:t>
            </a:r>
          </a:p>
        </p:txBody>
      </p:sp>
    </p:spTree>
    <p:extLst>
      <p:ext uri="{BB962C8B-B14F-4D97-AF65-F5344CB8AC3E}">
        <p14:creationId xmlns:p14="http://schemas.microsoft.com/office/powerpoint/2010/main" val="1662916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0F58E-9838-8E0B-4CA1-83F7930D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EDDD20-86CB-FB5F-B184-2784408BB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931" y="1805251"/>
            <a:ext cx="5242138" cy="3926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4AF980-D67E-B3EF-FA3A-851E3FA439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957" y="160287"/>
            <a:ext cx="9717932" cy="1644964"/>
          </a:xfrm>
        </p:spPr>
        <p:txBody>
          <a:bodyPr>
            <a:normAutofit/>
          </a:bodyPr>
          <a:lstStyle/>
          <a:p>
            <a:r>
              <a:rPr lang="en-US" sz="5400" dirty="0"/>
              <a:t>The scale of divine 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11CAE5-121F-1ED7-C98C-175EB0EB892D}"/>
              </a:ext>
            </a:extLst>
          </p:cNvPr>
          <p:cNvSpPr txBox="1"/>
          <p:nvPr/>
        </p:nvSpPr>
        <p:spPr>
          <a:xfrm flipH="1">
            <a:off x="3560323" y="5826868"/>
            <a:ext cx="515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Hebrews 4:12</a:t>
            </a:r>
          </a:p>
        </p:txBody>
      </p:sp>
    </p:spTree>
    <p:extLst>
      <p:ext uri="{BB962C8B-B14F-4D97-AF65-F5344CB8AC3E}">
        <p14:creationId xmlns:p14="http://schemas.microsoft.com/office/powerpoint/2010/main" val="63432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7795F-371C-00DF-151A-C4324FCEA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4B18-E0C7-206D-FB70-8C0CED1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9047328" cy="1326321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Spiritual character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F4D89-E076-D6DF-BDB0-2E323E26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132" y="1624517"/>
            <a:ext cx="9141283" cy="4805465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1 Corinthians 3:1-3 – Envy, Strife &amp; Divisions signs of CARNALITY</a:t>
            </a:r>
          </a:p>
          <a:p>
            <a:r>
              <a:rPr lang="en-US" sz="4400" dirty="0"/>
              <a:t>And carnality show a lack of SPIRITUAL MATURITY!</a:t>
            </a:r>
          </a:p>
          <a:p>
            <a:r>
              <a:rPr lang="en-US" sz="4400" dirty="0"/>
              <a:t>Which is the same a “walking after the manner of mere men!”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B4807-5E10-3169-887F-5BFD5F7F1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44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4B36A-D599-B9F8-33CA-B7D102F40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1CA8F-8945-7F44-F347-E8ED894F3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9047328" cy="1326321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Spiritual character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4C05E-3317-CFAB-4D8B-D1993C92A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132" y="1624517"/>
            <a:ext cx="9141283" cy="4805465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1 Corinthians 3:1-3 – Envy, Strife &amp; Divisions signs of CARNALITY</a:t>
            </a:r>
          </a:p>
          <a:p>
            <a:r>
              <a:rPr lang="en-US" sz="4400" dirty="0"/>
              <a:t>And carnality show a lack of SPIRITUAL MATURITY!</a:t>
            </a:r>
          </a:p>
          <a:p>
            <a:r>
              <a:rPr lang="en-US" sz="4400" dirty="0"/>
              <a:t>Which is the same a “walking after the manner of mere men!”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640210-7D62-DA28-119B-1B810A765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D7EA7E-1E8B-A92B-EB83-3A491726ADD9}"/>
              </a:ext>
            </a:extLst>
          </p:cNvPr>
          <p:cNvSpPr txBox="1"/>
          <p:nvPr/>
        </p:nvSpPr>
        <p:spPr>
          <a:xfrm rot="20288819">
            <a:off x="2769140" y="2201370"/>
            <a:ext cx="6653719" cy="258532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Are you “weighed in the balances and found wanting?”</a:t>
            </a:r>
          </a:p>
        </p:txBody>
      </p:sp>
    </p:spTree>
    <p:extLst>
      <p:ext uri="{BB962C8B-B14F-4D97-AF65-F5344CB8AC3E}">
        <p14:creationId xmlns:p14="http://schemas.microsoft.com/office/powerpoint/2010/main" val="363236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8C01E-9196-1742-D499-0C54D5271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67CF-0BF1-9968-A6BF-000A812F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214010"/>
            <a:ext cx="9047328" cy="1536969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How about our principles?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F4FD-8F82-540D-4220-18589BDA0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396" y="1624517"/>
            <a:ext cx="9365019" cy="4805465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Matthew 22:35-40</a:t>
            </a:r>
          </a:p>
          <a:p>
            <a:r>
              <a:rPr lang="en-US" sz="4000" dirty="0"/>
              <a:t>FIRST: Love God With All We Have!</a:t>
            </a:r>
          </a:p>
          <a:p>
            <a:r>
              <a:rPr lang="en-US" sz="4000" dirty="0"/>
              <a:t>Implicit Trust in the Lord!  Psalm 125:1; 37:4; John 14:15</a:t>
            </a:r>
          </a:p>
          <a:p>
            <a:r>
              <a:rPr lang="en-US" sz="4000" dirty="0"/>
              <a:t>SECOND: Love Or Fellow Man- Mark 12:31; 1 Peter 1:22; 3:8,9</a:t>
            </a:r>
          </a:p>
          <a:p>
            <a:r>
              <a:rPr lang="en-US" sz="4000" dirty="0"/>
              <a:t>Are any of us “weighed in the balances and found wanting here?”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ED47F-ADAB-9FBD-CD45-E175983BB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10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0F875-A2CB-5DDF-E8A6-E471A6BD7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0A8D-5C2F-D6A5-7C38-66AD39C0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214010"/>
            <a:ext cx="9047328" cy="1536969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How about our attitudes?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7A4B3-E4EB-62B4-08B8-93C7FC742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396" y="1624517"/>
            <a:ext cx="9365019" cy="480546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Hebrews 6:17-19 – “This {hope} we have as an anchor of the soul”</a:t>
            </a:r>
          </a:p>
          <a:p>
            <a:r>
              <a:rPr lang="en-US" sz="4000" dirty="0"/>
              <a:t>Clothed with humility – 1 Peter 5:5</a:t>
            </a:r>
          </a:p>
          <a:p>
            <a:r>
              <a:rPr lang="en-US" sz="4000" dirty="0"/>
              <a:t>Patience  - James 1:2-4 “testing of your faith produces patience”</a:t>
            </a:r>
          </a:p>
          <a:p>
            <a:r>
              <a:rPr lang="en-US" sz="4000" dirty="0"/>
              <a:t>Are any of us “weighed in the balances and found wanting here?”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FE060-CB9D-9A19-4EB3-E865408E8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82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5D61E-E1BB-4EBA-9A1A-FD362EC36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DF23-03A9-E8E3-7E22-073BDAAD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214010"/>
            <a:ext cx="9047328" cy="1536969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How about our experience?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9529E-2CA9-CE66-4C92-B89049D3A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396" y="1624517"/>
            <a:ext cx="9365019" cy="480546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2 Peter 3:17,18 “but grow in the grace and knowledge of our Lord and Savior Jesus Christ.” </a:t>
            </a:r>
          </a:p>
          <a:p>
            <a:r>
              <a:rPr lang="en-US" sz="4000" dirty="0"/>
              <a:t>Conscious Effort on Our Part!</a:t>
            </a:r>
          </a:p>
          <a:p>
            <a:r>
              <a:rPr lang="en-US" sz="4000" dirty="0"/>
              <a:t>Growth will bring Strength</a:t>
            </a:r>
          </a:p>
          <a:p>
            <a:r>
              <a:rPr lang="en-US" sz="4000" dirty="0"/>
              <a:t>Are any of us “weighed in the balances and found wanting here?”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FF31E-F695-23FB-83AA-A23144E8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D732-6BF5-83C5-C815-F9AD4C635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78B8-15C1-54D5-36CC-4243A4D0A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214010"/>
            <a:ext cx="9047328" cy="1536969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How about our usefulness?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052B-5AC6-487C-3951-E081BF14E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396" y="1624517"/>
            <a:ext cx="9365019" cy="4805465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1 Corinthians 15:58 “abounding in the work of the Lord”</a:t>
            </a:r>
          </a:p>
          <a:p>
            <a:r>
              <a:rPr lang="en-US" sz="4000" dirty="0"/>
              <a:t>ALL of our abilities should be aimed to further the Lord's work! </a:t>
            </a:r>
          </a:p>
          <a:p>
            <a:r>
              <a:rPr lang="en-US" sz="4000" dirty="0"/>
              <a:t>Abounding: “to superabound (in quantity or quality), be in excess,…”</a:t>
            </a:r>
          </a:p>
          <a:p>
            <a:r>
              <a:rPr lang="en-US" sz="4000" dirty="0"/>
              <a:t>Are any of us “weighed in the balances and found wanting here?”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EDE2A-6E54-1942-23A9-7C62ACDBB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15" y="609600"/>
            <a:ext cx="1325678" cy="13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37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52DC3-2F4B-7ADD-3F0C-5A9185026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AF60E2-FEA3-954E-8031-72BB19984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931" y="1805251"/>
            <a:ext cx="5242138" cy="3926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F15B3E-AFE5-BAE3-AA05-BA186D516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957" y="160287"/>
            <a:ext cx="9717932" cy="1644964"/>
          </a:xfrm>
        </p:spPr>
        <p:txBody>
          <a:bodyPr>
            <a:normAutofit/>
          </a:bodyPr>
          <a:lstStyle/>
          <a:p>
            <a:r>
              <a:rPr lang="en-US" sz="5400" dirty="0"/>
              <a:t>The balances of divine 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724A1-3943-1AC2-BD84-30F084BEA281}"/>
              </a:ext>
            </a:extLst>
          </p:cNvPr>
          <p:cNvSpPr txBox="1"/>
          <p:nvPr/>
        </p:nvSpPr>
        <p:spPr>
          <a:xfrm flipH="1">
            <a:off x="3560323" y="5826868"/>
            <a:ext cx="515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 Corinthians 13:5</a:t>
            </a:r>
          </a:p>
        </p:txBody>
      </p:sp>
    </p:spTree>
    <p:extLst>
      <p:ext uri="{BB962C8B-B14F-4D97-AF65-F5344CB8AC3E}">
        <p14:creationId xmlns:p14="http://schemas.microsoft.com/office/powerpoint/2010/main" val="108708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5E54-0589-832E-1040-A2EA3996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71001-B359-D31E-34D7-6B20CD0A2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957" y="160287"/>
            <a:ext cx="9717932" cy="1644964"/>
          </a:xfrm>
        </p:spPr>
        <p:txBody>
          <a:bodyPr>
            <a:normAutofit/>
          </a:bodyPr>
          <a:lstStyle/>
          <a:p>
            <a:r>
              <a:rPr lang="en-US" sz="5400" dirty="0"/>
              <a:t>Now is the time to do something about it!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075AC-B0E0-A8C5-8561-6C38ADBBD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793" y="1805251"/>
            <a:ext cx="3524250" cy="296741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81C327D-033F-AB8C-37BA-3A2D2C10F977}"/>
              </a:ext>
            </a:extLst>
          </p:cNvPr>
          <p:cNvSpPr txBox="1">
            <a:spLocks/>
          </p:cNvSpPr>
          <p:nvPr/>
        </p:nvSpPr>
        <p:spPr>
          <a:xfrm>
            <a:off x="1306952" y="4772670"/>
            <a:ext cx="9717932" cy="1644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In the last day, it will be too late!</a:t>
            </a:r>
          </a:p>
        </p:txBody>
      </p:sp>
    </p:spTree>
    <p:extLst>
      <p:ext uri="{BB962C8B-B14F-4D97-AF65-F5344CB8AC3E}">
        <p14:creationId xmlns:p14="http://schemas.microsoft.com/office/powerpoint/2010/main" val="93150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1BB00-9CDF-E185-274F-8F033E6F5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58961-EDC2-D16E-D5BE-5F0AA67AD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957" y="160287"/>
            <a:ext cx="9717932" cy="1644964"/>
          </a:xfrm>
        </p:spPr>
        <p:txBody>
          <a:bodyPr>
            <a:normAutofit/>
          </a:bodyPr>
          <a:lstStyle/>
          <a:p>
            <a:r>
              <a:rPr lang="en-US" sz="5400" dirty="0"/>
              <a:t>How do you measure up today?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7334C9-98D1-48CE-D630-DFE1108D0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830" y="1717703"/>
            <a:ext cx="3628227" cy="30549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B8782C4-47BE-6D48-0439-95B71C248979}"/>
              </a:ext>
            </a:extLst>
          </p:cNvPr>
          <p:cNvSpPr txBox="1">
            <a:spLocks/>
          </p:cNvSpPr>
          <p:nvPr/>
        </p:nvSpPr>
        <p:spPr>
          <a:xfrm>
            <a:off x="1306952" y="4808959"/>
            <a:ext cx="9717932" cy="16449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Why not take the steps necessary to change that this hour?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D06DF2-1182-81AB-B02A-4E06B5497E8D}"/>
              </a:ext>
            </a:extLst>
          </p:cNvPr>
          <p:cNvSpPr txBox="1"/>
          <p:nvPr/>
        </p:nvSpPr>
        <p:spPr>
          <a:xfrm>
            <a:off x="723292" y="1717702"/>
            <a:ext cx="4850657" cy="2751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/>
              <a:t>Outside of Christ?</a:t>
            </a:r>
          </a:p>
          <a:p>
            <a:pPr>
              <a:lnSpc>
                <a:spcPct val="150000"/>
              </a:lnSpc>
            </a:pPr>
            <a:r>
              <a:rPr lang="en-US" sz="4000" b="1" dirty="0"/>
              <a:t>Having strayed from the path?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1CB9DB-9F57-8FD2-EB85-C95ACC7B6B3F}"/>
              </a:ext>
            </a:extLst>
          </p:cNvPr>
          <p:cNvSpPr txBox="1"/>
          <p:nvPr/>
        </p:nvSpPr>
        <p:spPr>
          <a:xfrm>
            <a:off x="6564551" y="1979254"/>
            <a:ext cx="107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</a:t>
            </a:r>
          </a:p>
          <a:p>
            <a:r>
              <a:rPr lang="en-US" sz="2400" b="1" dirty="0"/>
              <a:t>A</a:t>
            </a:r>
          </a:p>
          <a:p>
            <a:r>
              <a:rPr lang="en-US" sz="2400" b="1" dirty="0"/>
              <a:t>N</a:t>
            </a:r>
          </a:p>
          <a:p>
            <a:r>
              <a:rPr lang="en-US" sz="2400" b="1" dirty="0"/>
              <a:t>T</a:t>
            </a:r>
          </a:p>
          <a:p>
            <a:r>
              <a:rPr lang="en-US" sz="2400" b="1" dirty="0"/>
              <a:t>I</a:t>
            </a:r>
          </a:p>
          <a:p>
            <a:r>
              <a:rPr lang="en-US" sz="2400" b="1" dirty="0"/>
              <a:t>N</a:t>
            </a:r>
          </a:p>
          <a:p>
            <a:r>
              <a:rPr lang="en-US" sz="2400" b="1" dirty="0"/>
              <a:t>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5304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140</TotalTime>
  <Words>567</Words>
  <Application>Microsoft Office PowerPoint</Application>
  <PresentationFormat>Widescreen</PresentationFormat>
  <Paragraphs>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Bookman Old Style</vt:lpstr>
      <vt:lpstr>Rockwell</vt:lpstr>
      <vt:lpstr>Damask</vt:lpstr>
      <vt:lpstr>PowerPoint Presentation</vt:lpstr>
      <vt:lpstr>Daniel 5:17-28</vt:lpstr>
      <vt:lpstr>“weighed in the balance, and found wanting”</vt:lpstr>
      <vt:lpstr>False balances</vt:lpstr>
      <vt:lpstr>NOAH’S TIME</vt:lpstr>
      <vt:lpstr>SODOM AND GOMORRAH</vt:lpstr>
      <vt:lpstr>2 CORINTHIANS 10:12</vt:lpstr>
      <vt:lpstr>False balances</vt:lpstr>
      <vt:lpstr>Jeremiah 17:9</vt:lpstr>
      <vt:lpstr>False balances</vt:lpstr>
      <vt:lpstr>The scale of divine truth</vt:lpstr>
      <vt:lpstr>Spiritual character</vt:lpstr>
      <vt:lpstr>Spiritual character</vt:lpstr>
      <vt:lpstr>How about our principles?</vt:lpstr>
      <vt:lpstr>How about our attitudes?</vt:lpstr>
      <vt:lpstr>How about our experience?</vt:lpstr>
      <vt:lpstr>How about our usefulness?</vt:lpstr>
      <vt:lpstr>The balances of divine truth</vt:lpstr>
      <vt:lpstr>Now is the time to do something about it!</vt:lpstr>
      <vt:lpstr>How do you measure up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16</cp:revision>
  <dcterms:created xsi:type="dcterms:W3CDTF">2025-01-29T20:33:42Z</dcterms:created>
  <dcterms:modified xsi:type="dcterms:W3CDTF">2025-01-31T20:58:34Z</dcterms:modified>
</cp:coreProperties>
</file>